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7" y="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71A9F-8AF0-4C39-9D83-C3E1FEB11B0B}" type="datetimeFigureOut">
              <a:rPr lang="id-ID" smtClean="0"/>
              <a:pPr/>
              <a:t>06/03/2018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8753-0338-4456-AD19-8DB19637F52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880" t="29492" r="50000" b="51465"/>
          <a:stretch>
            <a:fillRect/>
          </a:stretch>
        </p:blipFill>
        <p:spPr bwMode="auto">
          <a:xfrm>
            <a:off x="1500166" y="571480"/>
            <a:ext cx="62151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50000" t="29492" r="1409" b="22168"/>
          <a:stretch>
            <a:fillRect/>
          </a:stretch>
        </p:blipFill>
        <p:spPr bwMode="auto">
          <a:xfrm>
            <a:off x="1500166" y="2643182"/>
            <a:ext cx="6215106" cy="34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880" t="34620" r="50000" b="48535"/>
          <a:stretch>
            <a:fillRect/>
          </a:stretch>
        </p:blipFill>
        <p:spPr bwMode="auto">
          <a:xfrm>
            <a:off x="1071538" y="285728"/>
            <a:ext cx="70723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50000" t="32422" r="1409" b="17773"/>
          <a:stretch>
            <a:fillRect/>
          </a:stretch>
        </p:blipFill>
        <p:spPr bwMode="auto">
          <a:xfrm>
            <a:off x="1071538" y="2214554"/>
            <a:ext cx="7072362" cy="40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49490" t="41016" r="8507" b="16503"/>
          <a:stretch>
            <a:fillRect/>
          </a:stretch>
        </p:blipFill>
        <p:spPr bwMode="auto">
          <a:xfrm>
            <a:off x="1071537" y="1000108"/>
            <a:ext cx="690977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4941" t="35351" r="64586" b="29493"/>
          <a:stretch>
            <a:fillRect/>
          </a:stretch>
        </p:blipFill>
        <p:spPr bwMode="auto">
          <a:xfrm>
            <a:off x="1785918" y="214290"/>
            <a:ext cx="5000660" cy="32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9532" t="38281" r="10230" b="14844"/>
          <a:stretch>
            <a:fillRect/>
          </a:stretch>
        </p:blipFill>
        <p:spPr bwMode="auto">
          <a:xfrm>
            <a:off x="1357290" y="3571876"/>
            <a:ext cx="5786478" cy="30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4941" t="35500" r="63763" b="32421"/>
          <a:stretch>
            <a:fillRect/>
          </a:stretch>
        </p:blipFill>
        <p:spPr bwMode="auto">
          <a:xfrm>
            <a:off x="2214546" y="357166"/>
            <a:ext cx="4929222" cy="28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9532" t="33887" r="9406" b="17773"/>
          <a:stretch>
            <a:fillRect/>
          </a:stretch>
        </p:blipFill>
        <p:spPr bwMode="auto">
          <a:xfrm>
            <a:off x="1571604" y="3286124"/>
            <a:ext cx="6000792" cy="319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</cp:revision>
  <dcterms:created xsi:type="dcterms:W3CDTF">2017-12-13T11:41:41Z</dcterms:created>
  <dcterms:modified xsi:type="dcterms:W3CDTF">2018-03-06T02:48:29Z</dcterms:modified>
</cp:coreProperties>
</file>