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6163-3466-4F17-99E9-DD186D072217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5B2F-4BC5-4FE3-98F4-FC480B25E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50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6163-3466-4F17-99E9-DD186D072217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5B2F-4BC5-4FE3-98F4-FC480B25E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02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6163-3466-4F17-99E9-DD186D072217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5B2F-4BC5-4FE3-98F4-FC480B25E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53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6163-3466-4F17-99E9-DD186D072217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5B2F-4BC5-4FE3-98F4-FC480B25E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6163-3466-4F17-99E9-DD186D072217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5B2F-4BC5-4FE3-98F4-FC480B25E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3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6163-3466-4F17-99E9-DD186D072217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5B2F-4BC5-4FE3-98F4-FC480B25E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35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6163-3466-4F17-99E9-DD186D072217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5B2F-4BC5-4FE3-98F4-FC480B25E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77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6163-3466-4F17-99E9-DD186D072217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5B2F-4BC5-4FE3-98F4-FC480B25E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22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6163-3466-4F17-99E9-DD186D072217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5B2F-4BC5-4FE3-98F4-FC480B25E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85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6163-3466-4F17-99E9-DD186D072217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5B2F-4BC5-4FE3-98F4-FC480B25E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83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6163-3466-4F17-99E9-DD186D072217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5B2F-4BC5-4FE3-98F4-FC480B25E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0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B6163-3466-4F17-99E9-DD186D072217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05B2F-4BC5-4FE3-98F4-FC480B25E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44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71538" y="785794"/>
            <a:ext cx="6707088" cy="1084664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Pembuatan</a:t>
            </a:r>
            <a:r>
              <a:rPr kumimoji="0" lang="en-US" sz="36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Ekstrak</a:t>
            </a:r>
            <a:r>
              <a:rPr kumimoji="0" lang="en-US" sz="36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Daun</a:t>
            </a:r>
            <a:r>
              <a:rPr kumimoji="0" lang="en-US" sz="36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Jaloh</a:t>
            </a:r>
            <a:r>
              <a:rPr kumimoji="0" lang="en-US" sz="4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d-ID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 descr="D:\PENELITIAN DANI\IMG_20141118_1740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5" y="1572182"/>
            <a:ext cx="2376264" cy="16631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ight Arrow 3"/>
          <p:cNvSpPr/>
          <p:nvPr/>
        </p:nvSpPr>
        <p:spPr>
          <a:xfrm>
            <a:off x="2915816" y="2081938"/>
            <a:ext cx="36004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5" name="Picture 3" descr="D:\PENELITIAN DANI\IMG_20141118_1818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1572182"/>
            <a:ext cx="2324202" cy="1584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ight Arrow 5"/>
          <p:cNvSpPr/>
          <p:nvPr/>
        </p:nvSpPr>
        <p:spPr>
          <a:xfrm>
            <a:off x="5796136" y="2060848"/>
            <a:ext cx="36004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7" name="Picture 4" descr="D:\PENELITIAN DANI\foto penelitian\.thumbnails\142449686389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500174"/>
            <a:ext cx="2175853" cy="165618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Down Arrow 7"/>
          <p:cNvSpPr/>
          <p:nvPr/>
        </p:nvSpPr>
        <p:spPr>
          <a:xfrm>
            <a:off x="7236296" y="3711332"/>
            <a:ext cx="36004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9" name="Picture 5" descr="D:\PENELITIAN DANI\foto penelitian\.thumbnails\142452142579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4143380"/>
            <a:ext cx="1791072" cy="18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Right Arrow 9"/>
          <p:cNvSpPr/>
          <p:nvPr/>
        </p:nvSpPr>
        <p:spPr>
          <a:xfrm rot="10639082">
            <a:off x="5858232" y="4805339"/>
            <a:ext cx="36004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4005064"/>
            <a:ext cx="2232248" cy="1884040"/>
          </a:xfrm>
          <a:prstGeom prst="ellipse">
            <a:avLst/>
          </a:prstGeom>
          <a:ln w="63500" cap="rnd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sp>
        <p:nvSpPr>
          <p:cNvPr id="13" name="Rectangle 12"/>
          <p:cNvSpPr/>
          <p:nvPr/>
        </p:nvSpPr>
        <p:spPr>
          <a:xfrm>
            <a:off x="611560" y="3162058"/>
            <a:ext cx="194421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002060"/>
                </a:solidFill>
              </a:rPr>
              <a:t>Pemetikan </a:t>
            </a:r>
            <a:endParaRPr lang="id-ID" dirty="0">
              <a:solidFill>
                <a:srgbClr val="00206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63888" y="3135268"/>
            <a:ext cx="194421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002060"/>
                </a:solidFill>
              </a:rPr>
              <a:t>Pengeringan</a:t>
            </a:r>
            <a:endParaRPr lang="id-ID" dirty="0">
              <a:solidFill>
                <a:srgbClr val="00206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372200" y="3135268"/>
            <a:ext cx="201622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002060"/>
                </a:solidFill>
              </a:rPr>
              <a:t>Penggilingan</a:t>
            </a:r>
            <a:endParaRPr lang="id-ID" dirty="0">
              <a:solidFill>
                <a:srgbClr val="00206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72200" y="6165304"/>
            <a:ext cx="237626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002060"/>
                </a:solidFill>
              </a:rPr>
              <a:t>Dimaeserasi dengan etanol 70% </a:t>
            </a:r>
            <a:endParaRPr lang="id-ID" dirty="0">
              <a:solidFill>
                <a:srgbClr val="00206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63888" y="5949280"/>
            <a:ext cx="2016224" cy="692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002060"/>
                </a:solidFill>
              </a:rPr>
              <a:t>Evaporasi pada suhu 65 C</a:t>
            </a:r>
            <a:endParaRPr lang="id-ID" dirty="0">
              <a:solidFill>
                <a:srgbClr val="00206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9552" y="6021288"/>
            <a:ext cx="2304256" cy="620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002060"/>
                </a:solidFill>
              </a:rPr>
              <a:t>Esktrak Jaloh dalam bentuk pasta</a:t>
            </a:r>
            <a:endParaRPr lang="id-ID" dirty="0">
              <a:solidFill>
                <a:srgbClr val="002060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 rot="10639082">
            <a:off x="2938836" y="4651632"/>
            <a:ext cx="36004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2643174" y="71438"/>
            <a:ext cx="4000528" cy="64291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Tahap persiapan </a:t>
            </a:r>
            <a:endParaRPr kumimoji="0" lang="id-ID" sz="32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098" name="Picture 2" descr="F:\Skripsi Khairul M EDZ 24-6\FOTO-FOTO PENELITIAN\1425440155576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8992" y="4071942"/>
            <a:ext cx="2214578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88191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57224" y="149684"/>
            <a:ext cx="7470648" cy="85042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Proses Pelarutan Ekstrak</a:t>
            </a:r>
            <a:endParaRPr kumimoji="0" lang="id-ID" sz="3200" b="0" i="0" u="none" strike="noStrike" kern="1200" cap="small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Picture 2" descr="D:\PENELITIAN DANI\foto penelitian\.thumbnails\14278884259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7496" y="1142984"/>
            <a:ext cx="1890956" cy="14287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Right Arrow 5"/>
          <p:cNvSpPr/>
          <p:nvPr/>
        </p:nvSpPr>
        <p:spPr>
          <a:xfrm>
            <a:off x="3000364" y="1785926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23800" y="1142984"/>
            <a:ext cx="1863080" cy="15716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ight Arrow 7"/>
          <p:cNvSpPr/>
          <p:nvPr/>
        </p:nvSpPr>
        <p:spPr>
          <a:xfrm>
            <a:off x="5643570" y="1785926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1214422"/>
            <a:ext cx="2088232" cy="14287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0826" y="3357562"/>
            <a:ext cx="1872208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Right Arrow 10"/>
          <p:cNvSpPr/>
          <p:nvPr/>
        </p:nvSpPr>
        <p:spPr>
          <a:xfrm rot="10800000">
            <a:off x="5643570" y="4000504"/>
            <a:ext cx="36004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868" y="3429000"/>
            <a:ext cx="1875320" cy="17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Right Arrow 12"/>
          <p:cNvSpPr/>
          <p:nvPr/>
        </p:nvSpPr>
        <p:spPr>
          <a:xfrm rot="10800000">
            <a:off x="2928926" y="4000504"/>
            <a:ext cx="36004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24" y="3429000"/>
            <a:ext cx="1800200" cy="16425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5" name="Rectangle 14"/>
          <p:cNvSpPr/>
          <p:nvPr/>
        </p:nvSpPr>
        <p:spPr>
          <a:xfrm>
            <a:off x="642910" y="2714620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002060"/>
                </a:solidFill>
              </a:rPr>
              <a:t>Penimbangan Ekstrak</a:t>
            </a:r>
            <a:endParaRPr lang="id-ID" dirty="0">
              <a:solidFill>
                <a:srgbClr val="00206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28992" y="2714620"/>
            <a:ext cx="2088232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002060"/>
                </a:solidFill>
              </a:rPr>
              <a:t>Penimbangan CMC</a:t>
            </a:r>
            <a:endParaRPr lang="id-ID" dirty="0">
              <a:solidFill>
                <a:srgbClr val="00206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43636" y="2714620"/>
            <a:ext cx="244827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002060"/>
                </a:solidFill>
              </a:rPr>
              <a:t>Pelarutan</a:t>
            </a:r>
            <a:endParaRPr lang="id-ID" dirty="0">
              <a:solidFill>
                <a:srgbClr val="00206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72198" y="5281258"/>
            <a:ext cx="2734024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002060"/>
                </a:solidFill>
              </a:rPr>
              <a:t>Pengukuran air 1 liter</a:t>
            </a:r>
            <a:endParaRPr lang="id-ID" dirty="0">
              <a:solidFill>
                <a:srgbClr val="00206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14678" y="5286388"/>
            <a:ext cx="278608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002060"/>
                </a:solidFill>
              </a:rPr>
              <a:t>Larutan Indukan 1 liter</a:t>
            </a:r>
            <a:endParaRPr lang="id-ID" dirty="0">
              <a:solidFill>
                <a:srgbClr val="00206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71472" y="5357826"/>
            <a:ext cx="244827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002060"/>
                </a:solidFill>
              </a:rPr>
              <a:t>Larutan 10 liter </a:t>
            </a:r>
            <a:endParaRPr lang="id-ID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705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43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Axioo</dc:creator>
  <cp:lastModifiedBy>Axioo</cp:lastModifiedBy>
  <cp:revision>1</cp:revision>
  <dcterms:created xsi:type="dcterms:W3CDTF">2020-09-13T20:20:20Z</dcterms:created>
  <dcterms:modified xsi:type="dcterms:W3CDTF">2020-09-13T20:23:09Z</dcterms:modified>
</cp:coreProperties>
</file>