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30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26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2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362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288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149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70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642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424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352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312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84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A699-D19C-4FA3-A386-874C7CD8BEBE}" type="datetimeFigureOut">
              <a:rPr lang="en-ID" smtClean="0"/>
              <a:t>12/01/2021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BC35-A2A7-41CC-B43B-6739466967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727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286426-F386-41DB-9022-B04CB956F6F2}"/>
              </a:ext>
            </a:extLst>
          </p:cNvPr>
          <p:cNvSpPr txBox="1"/>
          <p:nvPr/>
        </p:nvSpPr>
        <p:spPr>
          <a:xfrm>
            <a:off x="357808" y="23853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endParaRPr lang="en-ID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42CCC66-06B4-491F-8C2B-00F754E44A33}"/>
              </a:ext>
            </a:extLst>
          </p:cNvPr>
          <p:cNvGrpSpPr/>
          <p:nvPr/>
        </p:nvGrpSpPr>
        <p:grpSpPr>
          <a:xfrm>
            <a:off x="626525" y="944265"/>
            <a:ext cx="4744567" cy="7273787"/>
            <a:chOff x="626525" y="944265"/>
            <a:chExt cx="4744567" cy="727378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8D4F69E-5E12-4FD0-8141-C7D4BE9B42B8}"/>
                </a:ext>
              </a:extLst>
            </p:cNvPr>
            <p:cNvGrpSpPr/>
            <p:nvPr/>
          </p:nvGrpSpPr>
          <p:grpSpPr>
            <a:xfrm>
              <a:off x="626525" y="944265"/>
              <a:ext cx="4744567" cy="7273787"/>
              <a:chOff x="340775" y="706140"/>
              <a:chExt cx="4744567" cy="7273787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0576BD97-1591-4058-921F-23CEC82264D8}"/>
                  </a:ext>
                </a:extLst>
              </p:cNvPr>
              <p:cNvGrpSpPr/>
              <p:nvPr/>
            </p:nvGrpSpPr>
            <p:grpSpPr>
              <a:xfrm>
                <a:off x="340775" y="706140"/>
                <a:ext cx="4744567" cy="3427037"/>
                <a:chOff x="340775" y="706140"/>
                <a:chExt cx="4744567" cy="3427037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5543C2D-366F-4C1F-90AE-164F9A712334}"/>
                    </a:ext>
                  </a:extLst>
                </p:cNvPr>
                <p:cNvSpPr txBox="1"/>
                <p:nvPr/>
              </p:nvSpPr>
              <p:spPr>
                <a:xfrm>
                  <a:off x="340775" y="706140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  <a:endParaRPr lang="en-ID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1B71B969-5687-4848-BFAE-F97CB13F2F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30642" y="1106250"/>
                  <a:ext cx="4654700" cy="3026927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E79913E-A90E-4031-B2E5-F690D7290A62}"/>
                    </a:ext>
                  </a:extLst>
                </p:cNvPr>
                <p:cNvSpPr txBox="1"/>
                <p:nvPr/>
              </p:nvSpPr>
              <p:spPr>
                <a:xfrm>
                  <a:off x="3571075" y="1476375"/>
                  <a:ext cx="1479892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= 0.9132</a:t>
                  </a:r>
                </a:p>
                <a:p>
                  <a:r>
                    <a:rPr lang="en-US" sz="11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= 0.0029 (ANOVA)</a:t>
                  </a:r>
                  <a:endParaRPr lang="en-ID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A1D7AEE-58BC-4279-84EB-A4C7A46026F2}"/>
                  </a:ext>
                </a:extLst>
              </p:cNvPr>
              <p:cNvGrpSpPr/>
              <p:nvPr/>
            </p:nvGrpSpPr>
            <p:grpSpPr>
              <a:xfrm>
                <a:off x="357808" y="4431501"/>
                <a:ext cx="4727534" cy="3548426"/>
                <a:chOff x="357808" y="4431501"/>
                <a:chExt cx="4727534" cy="3548426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DE9C5794-0DE1-45E3-AA11-A1C1F05595E0}"/>
                    </a:ext>
                  </a:extLst>
                </p:cNvPr>
                <p:cNvSpPr txBox="1"/>
                <p:nvPr/>
              </p:nvSpPr>
              <p:spPr>
                <a:xfrm>
                  <a:off x="357808" y="4431501"/>
                  <a:ext cx="37061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endParaRPr lang="en-ID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A855E15E-803E-404B-B476-7129DCF6FA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30642" y="4953000"/>
                  <a:ext cx="4654700" cy="3026927"/>
                </a:xfrm>
                <a:prstGeom prst="rect">
                  <a:avLst/>
                </a:prstGeom>
              </p:spPr>
            </p:pic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1CACC15D-534B-4047-9563-0022197D85EF}"/>
                    </a:ext>
                  </a:extLst>
                </p:cNvPr>
                <p:cNvSpPr txBox="1"/>
                <p:nvPr/>
              </p:nvSpPr>
              <p:spPr>
                <a:xfrm>
                  <a:off x="3429000" y="5686425"/>
                  <a:ext cx="1479892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</a:t>
                  </a:r>
                  <a:r>
                    <a:rPr lang="en-US" sz="11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= 0.9149</a:t>
                  </a:r>
                </a:p>
                <a:p>
                  <a:r>
                    <a:rPr lang="en-US" sz="11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</a:t>
                  </a:r>
                  <a:r>
                    <a:rPr lang="en-US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= 0.0001 (ANOVA)</a:t>
                  </a:r>
                  <a:endParaRPr lang="en-ID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EC5727-668D-43B4-8272-9DED15677F69}"/>
                </a:ext>
              </a:extLst>
            </p:cNvPr>
            <p:cNvSpPr txBox="1"/>
            <p:nvPr/>
          </p:nvSpPr>
          <p:spPr>
            <a:xfrm>
              <a:off x="3987380" y="2277411"/>
              <a:ext cx="13837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lang="en-US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= 108 </a:t>
              </a:r>
              <a:r>
                <a:rPr lang="el-G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ID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96F50A-AC16-4E84-A4B4-5D2A06A23567}"/>
                </a:ext>
              </a:extLst>
            </p:cNvPr>
            <p:cNvSpPr txBox="1"/>
            <p:nvPr/>
          </p:nvSpPr>
          <p:spPr>
            <a:xfrm>
              <a:off x="3904915" y="6476826"/>
              <a:ext cx="13901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CC</a:t>
              </a:r>
              <a:r>
                <a:rPr lang="en-US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= 210 </a:t>
              </a:r>
              <a:r>
                <a:rPr lang="el-G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n-ID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48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435F9E-9EF3-4E7E-819F-8CBA11B3D8BA}"/>
              </a:ext>
            </a:extLst>
          </p:cNvPr>
          <p:cNvSpPr txBox="1"/>
          <p:nvPr/>
        </p:nvSpPr>
        <p:spPr>
          <a:xfrm>
            <a:off x="213818" y="25871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26F6B9B-6C4E-49A4-BC01-712C3089CA98}"/>
              </a:ext>
            </a:extLst>
          </p:cNvPr>
          <p:cNvGrpSpPr/>
          <p:nvPr/>
        </p:nvGrpSpPr>
        <p:grpSpPr>
          <a:xfrm>
            <a:off x="331963" y="658828"/>
            <a:ext cx="6194073" cy="8370040"/>
            <a:chOff x="331963" y="506243"/>
            <a:chExt cx="6194073" cy="837004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4077942-9646-418A-A357-0E50E157C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1963" y="4108798"/>
              <a:ext cx="6194073" cy="4767485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2461BC-67DC-48AB-8C25-52C3C2050DAD}"/>
                </a:ext>
              </a:extLst>
            </p:cNvPr>
            <p:cNvSpPr txBox="1"/>
            <p:nvPr/>
          </p:nvSpPr>
          <p:spPr>
            <a:xfrm>
              <a:off x="2737944" y="506243"/>
              <a:ext cx="1382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Curcumin</a:t>
              </a:r>
              <a:endParaRPr lang="en-ID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Left Bracket 4">
              <a:extLst>
                <a:ext uri="{FF2B5EF4-FFF2-40B4-BE49-F238E27FC236}">
                  <a16:creationId xmlns:a16="http://schemas.microsoft.com/office/drawing/2014/main" id="{A2116695-4C38-4A9E-898F-4F1BCBF98FEE}"/>
                </a:ext>
              </a:extLst>
            </p:cNvPr>
            <p:cNvSpPr/>
            <p:nvPr/>
          </p:nvSpPr>
          <p:spPr>
            <a:xfrm rot="5400000">
              <a:off x="1954047" y="678510"/>
              <a:ext cx="90046" cy="1316810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Left Bracket 5">
              <a:extLst>
                <a:ext uri="{FF2B5EF4-FFF2-40B4-BE49-F238E27FC236}">
                  <a16:creationId xmlns:a16="http://schemas.microsoft.com/office/drawing/2014/main" id="{269C1494-418E-4631-BA40-53C90C8CDFA5}"/>
                </a:ext>
              </a:extLst>
            </p:cNvPr>
            <p:cNvSpPr/>
            <p:nvPr/>
          </p:nvSpPr>
          <p:spPr>
            <a:xfrm rot="5400000">
              <a:off x="2610663" y="282772"/>
              <a:ext cx="90046" cy="2632477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Left Bracket 6">
              <a:extLst>
                <a:ext uri="{FF2B5EF4-FFF2-40B4-BE49-F238E27FC236}">
                  <a16:creationId xmlns:a16="http://schemas.microsoft.com/office/drawing/2014/main" id="{FC70E952-4014-4D0A-B696-B6F05345F11B}"/>
                </a:ext>
              </a:extLst>
            </p:cNvPr>
            <p:cNvSpPr/>
            <p:nvPr/>
          </p:nvSpPr>
          <p:spPr>
            <a:xfrm rot="5400000">
              <a:off x="3291701" y="-159393"/>
              <a:ext cx="90048" cy="3994555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150B5DE4-C889-4025-9AAA-6CF895128E75}"/>
                </a:ext>
              </a:extLst>
            </p:cNvPr>
            <p:cNvSpPr/>
            <p:nvPr/>
          </p:nvSpPr>
          <p:spPr>
            <a:xfrm rot="5400000">
              <a:off x="2258847" y="1480314"/>
              <a:ext cx="90046" cy="1316810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Left Bracket 8">
              <a:extLst>
                <a:ext uri="{FF2B5EF4-FFF2-40B4-BE49-F238E27FC236}">
                  <a16:creationId xmlns:a16="http://schemas.microsoft.com/office/drawing/2014/main" id="{73991039-60F6-4BED-9168-714F32A2ACCE}"/>
                </a:ext>
              </a:extLst>
            </p:cNvPr>
            <p:cNvSpPr/>
            <p:nvPr/>
          </p:nvSpPr>
          <p:spPr>
            <a:xfrm rot="5400000">
              <a:off x="2915463" y="1084576"/>
              <a:ext cx="90046" cy="2632477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Left Bracket 9">
              <a:extLst>
                <a:ext uri="{FF2B5EF4-FFF2-40B4-BE49-F238E27FC236}">
                  <a16:creationId xmlns:a16="http://schemas.microsoft.com/office/drawing/2014/main" id="{0773E060-47CA-465C-847B-D05A51FAD1CF}"/>
                </a:ext>
              </a:extLst>
            </p:cNvPr>
            <p:cNvSpPr/>
            <p:nvPr/>
          </p:nvSpPr>
          <p:spPr>
            <a:xfrm rot="5400000">
              <a:off x="3596501" y="642411"/>
              <a:ext cx="90048" cy="3994555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Left Bracket 10">
              <a:extLst>
                <a:ext uri="{FF2B5EF4-FFF2-40B4-BE49-F238E27FC236}">
                  <a16:creationId xmlns:a16="http://schemas.microsoft.com/office/drawing/2014/main" id="{52B28B57-375D-4B2C-82B7-D8A1A4E6C796}"/>
                </a:ext>
              </a:extLst>
            </p:cNvPr>
            <p:cNvSpPr/>
            <p:nvPr/>
          </p:nvSpPr>
          <p:spPr>
            <a:xfrm rot="5400000">
              <a:off x="2589246" y="2278304"/>
              <a:ext cx="90046" cy="1316810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2" name="Left Bracket 11">
              <a:extLst>
                <a:ext uri="{FF2B5EF4-FFF2-40B4-BE49-F238E27FC236}">
                  <a16:creationId xmlns:a16="http://schemas.microsoft.com/office/drawing/2014/main" id="{32CE0C8D-2E36-4663-845D-E6D1B6C8ECA4}"/>
                </a:ext>
              </a:extLst>
            </p:cNvPr>
            <p:cNvSpPr/>
            <p:nvPr/>
          </p:nvSpPr>
          <p:spPr>
            <a:xfrm rot="5400000">
              <a:off x="3245862" y="1882566"/>
              <a:ext cx="90046" cy="2632477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id="{F70F7B2A-2E1F-408B-BD55-FFD08D37D549}"/>
                </a:ext>
              </a:extLst>
            </p:cNvPr>
            <p:cNvSpPr/>
            <p:nvPr/>
          </p:nvSpPr>
          <p:spPr>
            <a:xfrm rot="5400000">
              <a:off x="3926900" y="1440401"/>
              <a:ext cx="90048" cy="3994555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" name="Left Bracket 13">
              <a:extLst>
                <a:ext uri="{FF2B5EF4-FFF2-40B4-BE49-F238E27FC236}">
                  <a16:creationId xmlns:a16="http://schemas.microsoft.com/office/drawing/2014/main" id="{A7C6B8A0-5021-472E-B10B-4C6FAB0B1091}"/>
                </a:ext>
              </a:extLst>
            </p:cNvPr>
            <p:cNvSpPr/>
            <p:nvPr/>
          </p:nvSpPr>
          <p:spPr>
            <a:xfrm rot="5400000">
              <a:off x="2812705" y="3076294"/>
              <a:ext cx="90046" cy="1316810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Left Bracket 14">
              <a:extLst>
                <a:ext uri="{FF2B5EF4-FFF2-40B4-BE49-F238E27FC236}">
                  <a16:creationId xmlns:a16="http://schemas.microsoft.com/office/drawing/2014/main" id="{9C0114B6-EE46-417A-97C0-DBD0352F17C9}"/>
                </a:ext>
              </a:extLst>
            </p:cNvPr>
            <p:cNvSpPr/>
            <p:nvPr/>
          </p:nvSpPr>
          <p:spPr>
            <a:xfrm rot="5400000">
              <a:off x="3469321" y="2680556"/>
              <a:ext cx="90046" cy="2632477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Left Bracket 15">
              <a:extLst>
                <a:ext uri="{FF2B5EF4-FFF2-40B4-BE49-F238E27FC236}">
                  <a16:creationId xmlns:a16="http://schemas.microsoft.com/office/drawing/2014/main" id="{237CE52A-2460-480C-827D-CF7D1249DF35}"/>
                </a:ext>
              </a:extLst>
            </p:cNvPr>
            <p:cNvSpPr/>
            <p:nvPr/>
          </p:nvSpPr>
          <p:spPr>
            <a:xfrm rot="5400000">
              <a:off x="4150359" y="2238391"/>
              <a:ext cx="90048" cy="3994555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70164E-41EE-42F1-9AAF-897D3270DFCF}"/>
                </a:ext>
              </a:extLst>
            </p:cNvPr>
            <p:cNvSpPr txBox="1"/>
            <p:nvPr/>
          </p:nvSpPr>
          <p:spPr>
            <a:xfrm>
              <a:off x="1763739" y="994656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8846D0-5056-45D9-9178-C85DB3ED33EC}"/>
                </a:ext>
              </a:extLst>
            </p:cNvPr>
            <p:cNvSpPr txBox="1"/>
            <p:nvPr/>
          </p:nvSpPr>
          <p:spPr>
            <a:xfrm>
              <a:off x="2525386" y="1262998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46D0305-A472-4CA7-B177-E935DDB7C43C}"/>
                </a:ext>
              </a:extLst>
            </p:cNvPr>
            <p:cNvSpPr txBox="1"/>
            <p:nvPr/>
          </p:nvSpPr>
          <p:spPr>
            <a:xfrm>
              <a:off x="3320695" y="1513591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1D5504-99E4-4DEF-A5C8-23B9D745EE39}"/>
                </a:ext>
              </a:extLst>
            </p:cNvPr>
            <p:cNvSpPr txBox="1"/>
            <p:nvPr/>
          </p:nvSpPr>
          <p:spPr>
            <a:xfrm>
              <a:off x="2075084" y="180371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CFA8563-0501-40DF-96A1-E799DBFBC45E}"/>
                </a:ext>
              </a:extLst>
            </p:cNvPr>
            <p:cNvSpPr txBox="1"/>
            <p:nvPr/>
          </p:nvSpPr>
          <p:spPr>
            <a:xfrm>
              <a:off x="2878459" y="2089881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FB54177-BE3E-4064-A361-758742229A67}"/>
                </a:ext>
              </a:extLst>
            </p:cNvPr>
            <p:cNvSpPr txBox="1"/>
            <p:nvPr/>
          </p:nvSpPr>
          <p:spPr>
            <a:xfrm>
              <a:off x="3396837" y="2320528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333B2F9-8DD2-434E-A85C-4FBF39C8CC9A}"/>
                </a:ext>
              </a:extLst>
            </p:cNvPr>
            <p:cNvSpPr txBox="1"/>
            <p:nvPr/>
          </p:nvSpPr>
          <p:spPr>
            <a:xfrm>
              <a:off x="2380013" y="2628304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  <a:endParaRPr lang="en-ID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EC1087-FF6B-4E16-8076-7CBC202E0E2B}"/>
                </a:ext>
              </a:extLst>
            </p:cNvPr>
            <p:cNvSpPr txBox="1"/>
            <p:nvPr/>
          </p:nvSpPr>
          <p:spPr>
            <a:xfrm>
              <a:off x="3111051" y="2904975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  <a:endParaRPr lang="en-ID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BCE824-0DE5-418B-93F8-ADA94F633008}"/>
                </a:ext>
              </a:extLst>
            </p:cNvPr>
            <p:cNvSpPr txBox="1"/>
            <p:nvPr/>
          </p:nvSpPr>
          <p:spPr>
            <a:xfrm>
              <a:off x="3593365" y="3111269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B3C072-05AA-4653-8D90-8335DD3AB782}"/>
                </a:ext>
              </a:extLst>
            </p:cNvPr>
            <p:cNvSpPr txBox="1"/>
            <p:nvPr/>
          </p:nvSpPr>
          <p:spPr>
            <a:xfrm>
              <a:off x="2621221" y="3384801"/>
              <a:ext cx="5144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F531F16-2B98-4894-9B45-7747C7CE13F8}"/>
                </a:ext>
              </a:extLst>
            </p:cNvPr>
            <p:cNvSpPr txBox="1"/>
            <p:nvPr/>
          </p:nvSpPr>
          <p:spPr>
            <a:xfrm>
              <a:off x="3129111" y="364461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07D02C0-98AD-42FA-A93C-D23C2E04C6FB}"/>
                </a:ext>
              </a:extLst>
            </p:cNvPr>
            <p:cNvSpPr txBox="1"/>
            <p:nvPr/>
          </p:nvSpPr>
          <p:spPr>
            <a:xfrm>
              <a:off x="3685699" y="388677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956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435F9E-9EF3-4E7E-819F-8CBA11B3D8BA}"/>
              </a:ext>
            </a:extLst>
          </p:cNvPr>
          <p:cNvSpPr txBox="1"/>
          <p:nvPr/>
        </p:nvSpPr>
        <p:spPr>
          <a:xfrm>
            <a:off x="213818" y="25871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7CA324-0805-4592-8F6F-312FD8B0055B}"/>
              </a:ext>
            </a:extLst>
          </p:cNvPr>
          <p:cNvGrpSpPr/>
          <p:nvPr/>
        </p:nvGrpSpPr>
        <p:grpSpPr>
          <a:xfrm>
            <a:off x="2751" y="1204075"/>
            <a:ext cx="6852498" cy="7968186"/>
            <a:chOff x="2751" y="506243"/>
            <a:chExt cx="6852498" cy="7968186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F2335DD8-646B-4364-84CD-AEE993826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1" y="3560627"/>
              <a:ext cx="6852498" cy="491380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2461BC-67DC-48AB-8C25-52C3C2050DAD}"/>
                </a:ext>
              </a:extLst>
            </p:cNvPr>
            <p:cNvSpPr txBox="1"/>
            <p:nvPr/>
          </p:nvSpPr>
          <p:spPr>
            <a:xfrm>
              <a:off x="2737944" y="506243"/>
              <a:ext cx="1465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6-Gingerol</a:t>
              </a:r>
              <a:endParaRPr lang="en-ID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Left Bracket 4">
              <a:extLst>
                <a:ext uri="{FF2B5EF4-FFF2-40B4-BE49-F238E27FC236}">
                  <a16:creationId xmlns:a16="http://schemas.microsoft.com/office/drawing/2014/main" id="{A2116695-4C38-4A9E-898F-4F1BCBF98FEE}"/>
                </a:ext>
              </a:extLst>
            </p:cNvPr>
            <p:cNvSpPr/>
            <p:nvPr/>
          </p:nvSpPr>
          <p:spPr>
            <a:xfrm rot="5400000">
              <a:off x="1954047" y="678510"/>
              <a:ext cx="90046" cy="1316810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Left Bracket 5">
              <a:extLst>
                <a:ext uri="{FF2B5EF4-FFF2-40B4-BE49-F238E27FC236}">
                  <a16:creationId xmlns:a16="http://schemas.microsoft.com/office/drawing/2014/main" id="{269C1494-418E-4631-BA40-53C90C8CDFA5}"/>
                </a:ext>
              </a:extLst>
            </p:cNvPr>
            <p:cNvSpPr/>
            <p:nvPr/>
          </p:nvSpPr>
          <p:spPr>
            <a:xfrm rot="5400000">
              <a:off x="2694514" y="198921"/>
              <a:ext cx="74698" cy="2784831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Left Bracket 6">
              <a:extLst>
                <a:ext uri="{FF2B5EF4-FFF2-40B4-BE49-F238E27FC236}">
                  <a16:creationId xmlns:a16="http://schemas.microsoft.com/office/drawing/2014/main" id="{FC70E952-4014-4D0A-B696-B6F05345F11B}"/>
                </a:ext>
              </a:extLst>
            </p:cNvPr>
            <p:cNvSpPr/>
            <p:nvPr/>
          </p:nvSpPr>
          <p:spPr>
            <a:xfrm rot="5400000">
              <a:off x="3343779" y="-211471"/>
              <a:ext cx="106391" cy="4115055"/>
            </a:xfrm>
            <a:prstGeom prst="leftBracket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150B5DE4-C889-4025-9AAA-6CF895128E75}"/>
                </a:ext>
              </a:extLst>
            </p:cNvPr>
            <p:cNvSpPr/>
            <p:nvPr/>
          </p:nvSpPr>
          <p:spPr>
            <a:xfrm rot="5400000">
              <a:off x="2258847" y="1480314"/>
              <a:ext cx="90046" cy="1316810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Left Bracket 8">
              <a:extLst>
                <a:ext uri="{FF2B5EF4-FFF2-40B4-BE49-F238E27FC236}">
                  <a16:creationId xmlns:a16="http://schemas.microsoft.com/office/drawing/2014/main" id="{73991039-60F6-4BED-9168-714F32A2ACCE}"/>
                </a:ext>
              </a:extLst>
            </p:cNvPr>
            <p:cNvSpPr/>
            <p:nvPr/>
          </p:nvSpPr>
          <p:spPr>
            <a:xfrm rot="5400000">
              <a:off x="2998233" y="1001806"/>
              <a:ext cx="76951" cy="2784923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Left Bracket 9">
              <a:extLst>
                <a:ext uri="{FF2B5EF4-FFF2-40B4-BE49-F238E27FC236}">
                  <a16:creationId xmlns:a16="http://schemas.microsoft.com/office/drawing/2014/main" id="{0773E060-47CA-465C-847B-D05A51FAD1CF}"/>
                </a:ext>
              </a:extLst>
            </p:cNvPr>
            <p:cNvSpPr/>
            <p:nvPr/>
          </p:nvSpPr>
          <p:spPr>
            <a:xfrm rot="5400000">
              <a:off x="3700043" y="538869"/>
              <a:ext cx="80646" cy="4192237"/>
            </a:xfrm>
            <a:prstGeom prst="leftBracket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Left Bracket 10">
              <a:extLst>
                <a:ext uri="{FF2B5EF4-FFF2-40B4-BE49-F238E27FC236}">
                  <a16:creationId xmlns:a16="http://schemas.microsoft.com/office/drawing/2014/main" id="{52B28B57-375D-4B2C-82B7-D8A1A4E6C796}"/>
                </a:ext>
              </a:extLst>
            </p:cNvPr>
            <p:cNvSpPr/>
            <p:nvPr/>
          </p:nvSpPr>
          <p:spPr>
            <a:xfrm rot="5400000">
              <a:off x="2612246" y="2255303"/>
              <a:ext cx="113269" cy="1386034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2" name="Left Bracket 11">
              <a:extLst>
                <a:ext uri="{FF2B5EF4-FFF2-40B4-BE49-F238E27FC236}">
                  <a16:creationId xmlns:a16="http://schemas.microsoft.com/office/drawing/2014/main" id="{32CE0C8D-2E36-4663-845D-E6D1B6C8ECA4}"/>
                </a:ext>
              </a:extLst>
            </p:cNvPr>
            <p:cNvSpPr/>
            <p:nvPr/>
          </p:nvSpPr>
          <p:spPr>
            <a:xfrm rot="5400000">
              <a:off x="3323039" y="1805389"/>
              <a:ext cx="70687" cy="2767474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3" name="Left Bracket 12">
              <a:extLst>
                <a:ext uri="{FF2B5EF4-FFF2-40B4-BE49-F238E27FC236}">
                  <a16:creationId xmlns:a16="http://schemas.microsoft.com/office/drawing/2014/main" id="{F70F7B2A-2E1F-408B-BD55-FFD08D37D549}"/>
                </a:ext>
              </a:extLst>
            </p:cNvPr>
            <p:cNvSpPr/>
            <p:nvPr/>
          </p:nvSpPr>
          <p:spPr>
            <a:xfrm rot="5400000">
              <a:off x="4047905" y="1363724"/>
              <a:ext cx="45719" cy="4192237"/>
            </a:xfrm>
            <a:prstGeom prst="leftBracket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4" name="Left Bracket 13">
              <a:extLst>
                <a:ext uri="{FF2B5EF4-FFF2-40B4-BE49-F238E27FC236}">
                  <a16:creationId xmlns:a16="http://schemas.microsoft.com/office/drawing/2014/main" id="{A7C6B8A0-5021-472E-B10B-4C6FAB0B1091}"/>
                </a:ext>
              </a:extLst>
            </p:cNvPr>
            <p:cNvSpPr/>
            <p:nvPr/>
          </p:nvSpPr>
          <p:spPr>
            <a:xfrm rot="5400000">
              <a:off x="2812705" y="3076294"/>
              <a:ext cx="90046" cy="1316810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5" name="Left Bracket 14">
              <a:extLst>
                <a:ext uri="{FF2B5EF4-FFF2-40B4-BE49-F238E27FC236}">
                  <a16:creationId xmlns:a16="http://schemas.microsoft.com/office/drawing/2014/main" id="{9C0114B6-EE46-417A-97C0-DBD0352F17C9}"/>
                </a:ext>
              </a:extLst>
            </p:cNvPr>
            <p:cNvSpPr/>
            <p:nvPr/>
          </p:nvSpPr>
          <p:spPr>
            <a:xfrm rot="5400000">
              <a:off x="3580160" y="2614043"/>
              <a:ext cx="45719" cy="2809829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Left Bracket 15">
              <a:extLst>
                <a:ext uri="{FF2B5EF4-FFF2-40B4-BE49-F238E27FC236}">
                  <a16:creationId xmlns:a16="http://schemas.microsoft.com/office/drawing/2014/main" id="{237CE52A-2460-480C-827D-CF7D1249DF35}"/>
                </a:ext>
              </a:extLst>
            </p:cNvPr>
            <p:cNvSpPr/>
            <p:nvPr/>
          </p:nvSpPr>
          <p:spPr>
            <a:xfrm rot="5400000">
              <a:off x="4265969" y="2122781"/>
              <a:ext cx="88232" cy="4223959"/>
            </a:xfrm>
            <a:prstGeom prst="leftBracket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270164E-41EE-42F1-9AAF-897D3270DFCF}"/>
                </a:ext>
              </a:extLst>
            </p:cNvPr>
            <p:cNvSpPr txBox="1"/>
            <p:nvPr/>
          </p:nvSpPr>
          <p:spPr>
            <a:xfrm>
              <a:off x="1822199" y="103035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8846D0-5056-45D9-9178-C85DB3ED33EC}"/>
                </a:ext>
              </a:extLst>
            </p:cNvPr>
            <p:cNvSpPr txBox="1"/>
            <p:nvPr/>
          </p:nvSpPr>
          <p:spPr>
            <a:xfrm>
              <a:off x="2773060" y="129027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46D0305-A472-4CA7-B177-E935DDB7C43C}"/>
                </a:ext>
              </a:extLst>
            </p:cNvPr>
            <p:cNvSpPr txBox="1"/>
            <p:nvPr/>
          </p:nvSpPr>
          <p:spPr>
            <a:xfrm>
              <a:off x="3244528" y="1487474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1D5504-99E4-4DEF-A5C8-23B9D745EE39}"/>
                </a:ext>
              </a:extLst>
            </p:cNvPr>
            <p:cNvSpPr txBox="1"/>
            <p:nvPr/>
          </p:nvSpPr>
          <p:spPr>
            <a:xfrm>
              <a:off x="2156527" y="1844223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CFA8563-0501-40DF-96A1-E799DBFBC45E}"/>
                </a:ext>
              </a:extLst>
            </p:cNvPr>
            <p:cNvSpPr txBox="1"/>
            <p:nvPr/>
          </p:nvSpPr>
          <p:spPr>
            <a:xfrm>
              <a:off x="2973698" y="2100736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FB54177-BE3E-4064-A361-758742229A67}"/>
                </a:ext>
              </a:extLst>
            </p:cNvPr>
            <p:cNvSpPr txBox="1"/>
            <p:nvPr/>
          </p:nvSpPr>
          <p:spPr>
            <a:xfrm>
              <a:off x="3450573" y="2322229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333B2F9-8DD2-434E-A85C-4FBF39C8CC9A}"/>
                </a:ext>
              </a:extLst>
            </p:cNvPr>
            <p:cNvSpPr txBox="1"/>
            <p:nvPr/>
          </p:nvSpPr>
          <p:spPr>
            <a:xfrm>
              <a:off x="2585497" y="262759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EC1087-FF6B-4E16-8076-7CBC202E0E2B}"/>
                </a:ext>
              </a:extLst>
            </p:cNvPr>
            <p:cNvSpPr txBox="1"/>
            <p:nvPr/>
          </p:nvSpPr>
          <p:spPr>
            <a:xfrm>
              <a:off x="3276554" y="2869266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BCE824-0DE5-418B-93F8-ADA94F633008}"/>
                </a:ext>
              </a:extLst>
            </p:cNvPr>
            <p:cNvSpPr txBox="1"/>
            <p:nvPr/>
          </p:nvSpPr>
          <p:spPr>
            <a:xfrm>
              <a:off x="3667032" y="3111454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AB3C072-05AA-4653-8D90-8335DD3AB782}"/>
                </a:ext>
              </a:extLst>
            </p:cNvPr>
            <p:cNvSpPr txBox="1"/>
            <p:nvPr/>
          </p:nvSpPr>
          <p:spPr>
            <a:xfrm>
              <a:off x="2550381" y="3443794"/>
              <a:ext cx="3751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ns</a:t>
              </a:r>
              <a:endParaRPr lang="en-ID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F531F16-2B98-4894-9B45-7747C7CE13F8}"/>
                </a:ext>
              </a:extLst>
            </p:cNvPr>
            <p:cNvSpPr txBox="1"/>
            <p:nvPr/>
          </p:nvSpPr>
          <p:spPr>
            <a:xfrm>
              <a:off x="3641525" y="3741471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07D02C0-98AD-42FA-A93C-D23C2E04C6FB}"/>
                </a:ext>
              </a:extLst>
            </p:cNvPr>
            <p:cNvSpPr txBox="1"/>
            <p:nvPr/>
          </p:nvSpPr>
          <p:spPr>
            <a:xfrm>
              <a:off x="4124279" y="3915716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ID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80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A4 Paper (210x297 mm)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Benediktus Yohan</dc:creator>
  <cp:lastModifiedBy>Benediktus Yohan</cp:lastModifiedBy>
  <cp:revision>12</cp:revision>
  <dcterms:created xsi:type="dcterms:W3CDTF">2021-01-07T07:33:08Z</dcterms:created>
  <dcterms:modified xsi:type="dcterms:W3CDTF">2021-01-12T10:07:12Z</dcterms:modified>
</cp:coreProperties>
</file>